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5"/>
  </p:notesMasterIdLst>
  <p:handoutMasterIdLst>
    <p:handoutMasterId r:id="rId46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9" r:id="rId33"/>
    <p:sldId id="280" r:id="rId34"/>
    <p:sldId id="281" r:id="rId35"/>
    <p:sldId id="282" r:id="rId36"/>
    <p:sldId id="283" r:id="rId37"/>
    <p:sldId id="275" r:id="rId38"/>
    <p:sldId id="276" r:id="rId39"/>
    <p:sldId id="284" r:id="rId40"/>
    <p:sldId id="285" r:id="rId41"/>
    <p:sldId id="286" r:id="rId42"/>
    <p:sldId id="287" r:id="rId43"/>
    <p:sldId id="28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hom Shall I Fear" id="{4BF0B92A-B989-4AC3-A63C-613959FB64EF}">
          <p14:sldIdLst>
            <p14:sldId id="258"/>
          </p14:sldIdLst>
        </p14:section>
        <p14:section name="Verse 1" id="{9C13DCF9-73D6-4C20-85C5-AEDDE41D9737}">
          <p14:sldIdLst>
            <p14:sldId id="259"/>
            <p14:sldId id="260"/>
            <p14:sldId id="261"/>
            <p14:sldId id="262"/>
            <p14:sldId id="263"/>
            <p14:sldId id="264"/>
          </p14:sldIdLst>
        </p14:section>
        <p14:section name="Chorus" id="{3D66DC11-4DFB-4DF3-924B-6F11AE5FF897}">
          <p14:sldIdLst>
            <p14:sldId id="266"/>
            <p14:sldId id="267"/>
            <p14:sldId id="268"/>
            <p14:sldId id="269"/>
            <p14:sldId id="270"/>
          </p14:sldIdLst>
        </p14:section>
        <p14:section name="Verse 2" id="{9E05780F-BAE8-4C3D-9DAD-48C9BE745A99}">
          <p14:sldIdLst>
            <p14:sldId id="271"/>
            <p14:sldId id="272"/>
            <p14:sldId id="273"/>
          </p14:sldIdLst>
        </p14:section>
        <p14:section name="Chorus" id="{D4CD005F-FC0C-4AB1-9CC3-32C4AEDB44A8}">
          <p14:sldIdLst>
            <p14:sldId id="279"/>
            <p14:sldId id="280"/>
            <p14:sldId id="281"/>
            <p14:sldId id="282"/>
            <p14:sldId id="283"/>
          </p14:sldIdLst>
        </p14:section>
        <p14:section name="Bridge" id="{3DA75404-FFAE-4A63-98BB-42BC3AA56952}">
          <p14:sldIdLst>
            <p14:sldId id="275"/>
            <p14:sldId id="276"/>
          </p14:sldIdLst>
        </p14:section>
        <p14:section name="Chorus" id="{A7D0DABC-39C8-4294-9ABE-D181089E7288}">
          <p14:sldIdLst>
            <p14:sldId id="284"/>
            <p14:sldId id="285"/>
            <p14:sldId id="286"/>
            <p14:sldId id="287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one who reigns forever</a:t>
            </a:r>
          </a:p>
          <a:p>
            <a:pPr latinLnBrk="1"/>
            <a:r>
              <a:rPr lang="en-US" dirty="0"/>
              <a:t>He is a friend of mine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86112442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God of angel armies</a:t>
            </a:r>
          </a:p>
          <a:p>
            <a:pPr latinLnBrk="1"/>
            <a:r>
              <a:rPr lang="en-US" dirty="0"/>
              <a:t>Is always by my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392935037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71218974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strength is in Your name</a:t>
            </a:r>
          </a:p>
          <a:p>
            <a:pPr latinLnBrk="1"/>
            <a:r>
              <a:rPr lang="en-US" dirty="0"/>
              <a:t>For You alone can save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41797055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will deliver me</a:t>
            </a:r>
          </a:p>
          <a:p>
            <a:pPr latinLnBrk="1"/>
            <a:r>
              <a:rPr lang="en-US" dirty="0"/>
              <a:t>Yours is the victory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7013996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Whom shall I fear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75851057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know who goes before me</a:t>
            </a:r>
          </a:p>
          <a:p>
            <a:pPr latinLnBrk="1"/>
            <a:r>
              <a:rPr lang="en-US" dirty="0"/>
              <a:t>I know who stands behind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3903237242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God of angel armies</a:t>
            </a:r>
          </a:p>
          <a:p>
            <a:pPr latinLnBrk="1"/>
            <a:r>
              <a:rPr lang="en-US" dirty="0"/>
              <a:t>Is always by my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96213628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one who reigns forever</a:t>
            </a:r>
          </a:p>
          <a:p>
            <a:pPr latinLnBrk="1"/>
            <a:r>
              <a:rPr lang="en-US" dirty="0"/>
              <a:t>He is a friend of mine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3050312113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God of angel armies</a:t>
            </a:r>
          </a:p>
          <a:p>
            <a:pPr latinLnBrk="1"/>
            <a:r>
              <a:rPr lang="en-US" dirty="0"/>
              <a:t>Is always by my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24931522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hear me when I call</a:t>
            </a:r>
          </a:p>
          <a:p>
            <a:pPr latinLnBrk="1"/>
            <a:r>
              <a:rPr lang="en-US" dirty="0"/>
              <a:t>You are my morning song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10115147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709751882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nothing formed against me shall stand</a:t>
            </a:r>
          </a:p>
          <a:p>
            <a:pPr latinLnBrk="1"/>
            <a:r>
              <a:rPr lang="en-US" dirty="0"/>
              <a:t>You hold the whole world in Your hands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4207508850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holding on to Your promises</a:t>
            </a:r>
          </a:p>
          <a:p>
            <a:pPr latinLnBrk="1"/>
            <a:r>
              <a:rPr lang="en-US" dirty="0"/>
              <a:t>You are faithful</a:t>
            </a:r>
          </a:p>
          <a:p>
            <a:pPr latinLnBrk="1"/>
            <a:r>
              <a:rPr lang="en-US" dirty="0"/>
              <a:t>You are faithful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2200632253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know who goes before me</a:t>
            </a:r>
          </a:p>
          <a:p>
            <a:pPr latinLnBrk="1"/>
            <a:r>
              <a:rPr lang="en-US" dirty="0"/>
              <a:t>I know who stands behind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4128786976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God of angel armies</a:t>
            </a:r>
          </a:p>
          <a:p>
            <a:pPr latinLnBrk="1"/>
            <a:r>
              <a:rPr lang="en-US" dirty="0"/>
              <a:t>Is always by my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2916662288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one who reigns forever</a:t>
            </a:r>
          </a:p>
          <a:p>
            <a:pPr latinLnBrk="1"/>
            <a:r>
              <a:rPr lang="en-US" dirty="0"/>
              <a:t>He is a friend of mine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3061917643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God of angel armies</a:t>
            </a:r>
          </a:p>
          <a:p>
            <a:pPr latinLnBrk="1"/>
            <a:r>
              <a:rPr lang="en-US" dirty="0"/>
              <a:t>Is always by my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120693061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277614882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Though darkness fills the night</a:t>
            </a:r>
          </a:p>
          <a:p>
            <a:pPr latinLnBrk="1"/>
            <a:r>
              <a:rPr lang="en-US" dirty="0"/>
              <a:t>It cannot hide the light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09261019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Whom shall I fear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57402790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crush the enemy</a:t>
            </a:r>
          </a:p>
          <a:p>
            <a:pPr latinLnBrk="1"/>
            <a:r>
              <a:rPr lang="en-US" dirty="0"/>
              <a:t>Underneath my feet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14649049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my sword and shield</a:t>
            </a:r>
          </a:p>
          <a:p>
            <a:pPr latinLnBrk="1"/>
            <a:r>
              <a:rPr lang="en-US" dirty="0"/>
              <a:t>Though troubles linger still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193163283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Whom shall I fear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47632033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know who goes before me</a:t>
            </a:r>
          </a:p>
          <a:p>
            <a:pPr latinLnBrk="1"/>
            <a:r>
              <a:rPr lang="en-US" dirty="0"/>
              <a:t>I know who stands behind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354151354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God of angel armies</a:t>
            </a:r>
          </a:p>
          <a:p>
            <a:pPr latinLnBrk="1"/>
            <a:r>
              <a:rPr lang="en-US" dirty="0"/>
              <a:t>Is always by my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Whom Shall I Fear</a:t>
            </a:r>
          </a:p>
        </p:txBody>
      </p:sp>
    </p:spTree>
    <p:extLst>
      <p:ext uri="{BB962C8B-B14F-4D97-AF65-F5344CB8AC3E}">
        <p14:creationId xmlns:p14="http://schemas.microsoft.com/office/powerpoint/2010/main" val="48482339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1401</TotalTime>
  <Words>330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27</vt:i4>
      </vt:variant>
    </vt:vector>
  </HeadingPairs>
  <TitlesOfParts>
    <vt:vector size="49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193</cp:revision>
  <dcterms:created xsi:type="dcterms:W3CDTF">2011-12-04T14:58:54Z</dcterms:created>
  <dcterms:modified xsi:type="dcterms:W3CDTF">2023-07-01T05:34:05Z</dcterms:modified>
</cp:coreProperties>
</file>